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1" r:id="rId3"/>
    <p:sldId id="262" r:id="rId4"/>
    <p:sldId id="263" r:id="rId5"/>
    <p:sldId id="267" r:id="rId6"/>
    <p:sldId id="268" r:id="rId7"/>
    <p:sldId id="264" r:id="rId8"/>
    <p:sldId id="265" r:id="rId9"/>
    <p:sldId id="256" r:id="rId10"/>
    <p:sldId id="257" r:id="rId11"/>
    <p:sldId id="258" r:id="rId12"/>
    <p:sldId id="259" r:id="rId13"/>
    <p:sldId id="269" r:id="rId14"/>
    <p:sldId id="26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676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896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86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411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203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95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851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3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815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273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697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C6CDF-1ACC-492C-AE35-9C23C6F680D9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40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48680"/>
            <a:ext cx="9144000" cy="1470025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Регистрация на порталах государственных услуг РТ и РФ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212976"/>
            <a:ext cx="7664896" cy="1752600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uslugi.tatarstan.ru</a:t>
            </a:r>
            <a:endParaRPr lang="ru-RU" sz="5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r>
              <a:rPr lang="en-US" sz="5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www.gosuslugi.ru</a:t>
            </a:r>
            <a:endParaRPr lang="ru-RU" sz="5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114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672" y="-1035496"/>
            <a:ext cx="14852931" cy="8350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7718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704" y="-819472"/>
            <a:ext cx="15237161" cy="856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188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2736" y="-1395536"/>
            <a:ext cx="15493314" cy="8710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681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12" y="-776064"/>
            <a:ext cx="14340624" cy="8062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3992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12" y="-675456"/>
            <a:ext cx="14212547" cy="7990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3119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2736" y="-891480"/>
            <a:ext cx="13828317" cy="7774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287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6712" y="-315416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6660232" y="1855448"/>
            <a:ext cx="2664296" cy="13994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723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4744" y="-963488"/>
            <a:ext cx="14861402" cy="835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323528" y="2132856"/>
            <a:ext cx="2664296" cy="13994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014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0808" y="-1323528"/>
            <a:ext cx="15365238" cy="8638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6167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6792" y="-1035496"/>
            <a:ext cx="14852931" cy="8350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3928" y="3139852"/>
            <a:ext cx="576064" cy="145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474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7550" y="-819472"/>
            <a:ext cx="14468700" cy="8134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5906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5627" y="-891480"/>
            <a:ext cx="14596777" cy="8206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030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9857" y="-1107504"/>
            <a:ext cx="14981007" cy="842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71800" y="3717032"/>
            <a:ext cx="64807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4077072"/>
            <a:ext cx="64807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762672" y="5229200"/>
            <a:ext cx="1017240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7891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10</Words>
  <Application>Microsoft Office PowerPoint</Application>
  <PresentationFormat>Экран (4:3)</PresentationFormat>
  <Paragraphs>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Регистрация на порталах государственных услуг РТ и РФ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Зам по ИКТ</dc:creator>
  <cp:lastModifiedBy>Зам по ИКТ</cp:lastModifiedBy>
  <cp:revision>4</cp:revision>
  <dcterms:created xsi:type="dcterms:W3CDTF">2016-01-26T07:06:10Z</dcterms:created>
  <dcterms:modified xsi:type="dcterms:W3CDTF">2016-01-26T07:36:42Z</dcterms:modified>
</cp:coreProperties>
</file>